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1F1B46-6D3E-6573-F774-5FD6FC97DF71}" v="97" dt="2022-11-02T18:33:18.430"/>
    <p1510:client id="{5CE59650-80AD-11E5-C9D2-EAD06CCC8A6D}" v="2" dt="2022-11-03T05:44:37.261"/>
    <p1510:client id="{A2F7D69D-9BB0-8E59-545E-E427B4E11744}" v="8" dt="2022-11-03T11:15:41.536"/>
    <p1510:client id="{CE7D3F77-74E3-4E1A-8DC5-A36ACF8F565F}" v="245" dt="2022-11-01T17:12:19.336"/>
    <p1510:client id="{DD681775-FF92-167B-D70C-AB2483ACFE05}" v="37" dt="2022-11-02T18:38:53.7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 S Mohan" userId="S::manu.mohan@experionglobal.com::a7053356-4e6e-443b-b63e-1e8bf3549715" providerId="AD" clId="Web-{4A1F1B46-6D3E-6573-F774-5FD6FC97DF71}"/>
    <pc:docChg chg="modSld addMainMaster delMainMaster">
      <pc:chgData name="Manu S Mohan" userId="S::manu.mohan@experionglobal.com::a7053356-4e6e-443b-b63e-1e8bf3549715" providerId="AD" clId="Web-{4A1F1B46-6D3E-6573-F774-5FD6FC97DF71}" dt="2022-11-02T18:33:36.399" v="101"/>
      <pc:docMkLst>
        <pc:docMk/>
      </pc:docMkLst>
      <pc:sldChg chg="addSp delSp modSp mod setBg modClrScheme addAnim delAnim delDesignElem chgLayout">
        <pc:chgData name="Manu S Mohan" userId="S::manu.mohan@experionglobal.com::a7053356-4e6e-443b-b63e-1e8bf3549715" providerId="AD" clId="Web-{4A1F1B46-6D3E-6573-F774-5FD6FC97DF71}" dt="2022-11-02T18:20:10.062" v="57"/>
        <pc:sldMkLst>
          <pc:docMk/>
          <pc:sldMk cId="109857222" sldId="256"/>
        </pc:sldMkLst>
        <pc:spChg chg="mod ord">
          <ac:chgData name="Manu S Mohan" userId="S::manu.mohan@experionglobal.com::a7053356-4e6e-443b-b63e-1e8bf3549715" providerId="AD" clId="Web-{4A1F1B46-6D3E-6573-F774-5FD6FC97DF71}" dt="2022-11-02T18:20:10.062" v="57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Manu S Mohan" userId="S::manu.mohan@experionglobal.com::a7053356-4e6e-443b-b63e-1e8bf3549715" providerId="AD" clId="Web-{4A1F1B46-6D3E-6573-F774-5FD6FC97DF71}" dt="2022-11-02T18:20:10.062" v="5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10:49.874" v="47"/>
          <ac:spMkLst>
            <pc:docMk/>
            <pc:sldMk cId="109857222" sldId="256"/>
            <ac:spMk id="10" creationId="{A3363022-C969-41E9-8EB2-E4C94908C1FA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10:49.874" v="47"/>
          <ac:spMkLst>
            <pc:docMk/>
            <pc:sldMk cId="109857222" sldId="256"/>
            <ac:spMk id="12" creationId="{8D1AD6B3-BE88-4CEB-BA17-790657CC4729}"/>
          </ac:spMkLst>
        </pc:spChg>
        <pc:grpChg chg="add del">
          <ac:chgData name="Manu S Mohan" userId="S::manu.mohan@experionglobal.com::a7053356-4e6e-443b-b63e-1e8bf3549715" providerId="AD" clId="Web-{4A1F1B46-6D3E-6573-F774-5FD6FC97DF71}" dt="2022-11-02T18:10:49.874" v="47"/>
          <ac:grpSpMkLst>
            <pc:docMk/>
            <pc:sldMk cId="109857222" sldId="256"/>
            <ac:grpSpMk id="14" creationId="{89D1390B-7E13-4B4F-9CB2-391063412E54}"/>
          </ac:grpSpMkLst>
        </pc:grpChg>
        <pc:picChg chg="add">
          <ac:chgData name="Manu S Mohan" userId="S::manu.mohan@experionglobal.com::a7053356-4e6e-443b-b63e-1e8bf3549715" providerId="AD" clId="Web-{4A1F1B46-6D3E-6573-F774-5FD6FC97DF71}" dt="2022-11-02T18:02:00.094" v="1"/>
          <ac:picMkLst>
            <pc:docMk/>
            <pc:sldMk cId="109857222" sldId="256"/>
            <ac:picMk id="7" creationId="{AF2CC777-6800-628E-D340-396DCB37E489}"/>
          </ac:picMkLst>
        </pc:picChg>
      </pc:sldChg>
      <pc:sldChg chg="addSp delSp modSp mod setBg modClrScheme delDesignElem chgLayout">
        <pc:chgData name="Manu S Mohan" userId="S::manu.mohan@experionglobal.com::a7053356-4e6e-443b-b63e-1e8bf3549715" providerId="AD" clId="Web-{4A1F1B46-6D3E-6573-F774-5FD6FC97DF71}" dt="2022-11-02T18:20:10.062" v="57"/>
        <pc:sldMkLst>
          <pc:docMk/>
          <pc:sldMk cId="3956925618" sldId="257"/>
        </pc:sldMkLst>
        <pc:spChg chg="mod ord">
          <ac:chgData name="Manu S Mohan" userId="S::manu.mohan@experionglobal.com::a7053356-4e6e-443b-b63e-1e8bf3549715" providerId="AD" clId="Web-{4A1F1B46-6D3E-6573-F774-5FD6FC97DF71}" dt="2022-11-02T18:20:10.062" v="57"/>
          <ac:spMkLst>
            <pc:docMk/>
            <pc:sldMk cId="3956925618" sldId="257"/>
            <ac:spMk id="2" creationId="{3404EF7B-13EA-131E-C44E-AD422505F1B9}"/>
          </ac:spMkLst>
        </pc:spChg>
        <pc:spChg chg="mod ord">
          <ac:chgData name="Manu S Mohan" userId="S::manu.mohan@experionglobal.com::a7053356-4e6e-443b-b63e-1e8bf3549715" providerId="AD" clId="Web-{4A1F1B46-6D3E-6573-F774-5FD6FC97DF71}" dt="2022-11-02T18:20:10.062" v="57"/>
          <ac:spMkLst>
            <pc:docMk/>
            <pc:sldMk cId="3956925618" sldId="257"/>
            <ac:spMk id="3" creationId="{29DB44FC-61F2-5B84-D75F-D98E5FA5C373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0:10.062" v="57"/>
          <ac:spMkLst>
            <pc:docMk/>
            <pc:sldMk cId="3956925618" sldId="257"/>
            <ac:spMk id="9" creationId="{F13C74B1-5B17-4795-BED0-7140497B445A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0:10.062" v="57"/>
          <ac:spMkLst>
            <pc:docMk/>
            <pc:sldMk cId="3956925618" sldId="257"/>
            <ac:spMk id="11" creationId="{D4974D33-8DC5-464E-8C6D-BE58F0669C17}"/>
          </ac:spMkLst>
        </pc:spChg>
        <pc:picChg chg="add mod">
          <ac:chgData name="Manu S Mohan" userId="S::manu.mohan@experionglobal.com::a7053356-4e6e-443b-b63e-1e8bf3549715" providerId="AD" clId="Web-{4A1F1B46-6D3E-6573-F774-5FD6FC97DF71}" dt="2022-11-02T18:11:03.062" v="49"/>
          <ac:picMkLst>
            <pc:docMk/>
            <pc:sldMk cId="3956925618" sldId="257"/>
            <ac:picMk id="4" creationId="{9D5C7041-A4AD-E334-C89B-F1AE7EAE3DC8}"/>
          </ac:picMkLst>
        </pc:picChg>
      </pc:sldChg>
      <pc:sldChg chg="addSp delSp modSp mod setBg modClrScheme chgLayout">
        <pc:chgData name="Manu S Mohan" userId="S::manu.mohan@experionglobal.com::a7053356-4e6e-443b-b63e-1e8bf3549715" providerId="AD" clId="Web-{4A1F1B46-6D3E-6573-F774-5FD6FC97DF71}" dt="2022-11-02T18:21:17.611" v="65" actId="20577"/>
        <pc:sldMkLst>
          <pc:docMk/>
          <pc:sldMk cId="967107466" sldId="258"/>
        </pc:sldMkLst>
        <pc:spChg chg="mod ord">
          <ac:chgData name="Manu S Mohan" userId="S::manu.mohan@experionglobal.com::a7053356-4e6e-443b-b63e-1e8bf3549715" providerId="AD" clId="Web-{4A1F1B46-6D3E-6573-F774-5FD6FC97DF71}" dt="2022-11-02T18:21:06.923" v="64"/>
          <ac:spMkLst>
            <pc:docMk/>
            <pc:sldMk cId="967107466" sldId="258"/>
            <ac:spMk id="2" creationId="{598E9D40-7402-D924-BF55-BB07ED852FDD}"/>
          </ac:spMkLst>
        </pc:spChg>
        <pc:spChg chg="mod ord">
          <ac:chgData name="Manu S Mohan" userId="S::manu.mohan@experionglobal.com::a7053356-4e6e-443b-b63e-1e8bf3549715" providerId="AD" clId="Web-{4A1F1B46-6D3E-6573-F774-5FD6FC97DF71}" dt="2022-11-02T18:21:17.611" v="65" actId="20577"/>
          <ac:spMkLst>
            <pc:docMk/>
            <pc:sldMk cId="967107466" sldId="258"/>
            <ac:spMk id="3" creationId="{12703447-1877-F422-9CF0-A1FC7C383897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1:06.923" v="64"/>
          <ac:spMkLst>
            <pc:docMk/>
            <pc:sldMk cId="967107466" sldId="258"/>
            <ac:spMk id="9" creationId="{3CD9DF72-87A3-404E-A828-84CBF11A8303}"/>
          </ac:spMkLst>
        </pc:spChg>
        <pc:spChg chg="add">
          <ac:chgData name="Manu S Mohan" userId="S::manu.mohan@experionglobal.com::a7053356-4e6e-443b-b63e-1e8bf3549715" providerId="AD" clId="Web-{4A1F1B46-6D3E-6573-F774-5FD6FC97DF71}" dt="2022-11-02T18:21:06.923" v="64"/>
          <ac:spMkLst>
            <pc:docMk/>
            <pc:sldMk cId="967107466" sldId="258"/>
            <ac:spMk id="16" creationId="{04812C46-200A-4DEB-A05E-3ED6C68C2387}"/>
          </ac:spMkLst>
        </pc:spChg>
        <pc:spChg chg="add">
          <ac:chgData name="Manu S Mohan" userId="S::manu.mohan@experionglobal.com::a7053356-4e6e-443b-b63e-1e8bf3549715" providerId="AD" clId="Web-{4A1F1B46-6D3E-6573-F774-5FD6FC97DF71}" dt="2022-11-02T18:21:06.923" v="64"/>
          <ac:spMkLst>
            <pc:docMk/>
            <pc:sldMk cId="967107466" sldId="258"/>
            <ac:spMk id="18" creationId="{D1EA859B-E555-4109-94F3-6700E046E008}"/>
          </ac:spMkLst>
        </pc:spChg>
        <pc:picChg chg="add mod ord">
          <ac:chgData name="Manu S Mohan" userId="S::manu.mohan@experionglobal.com::a7053356-4e6e-443b-b63e-1e8bf3549715" providerId="AD" clId="Web-{4A1F1B46-6D3E-6573-F774-5FD6FC97DF71}" dt="2022-11-02T18:21:06.923" v="64"/>
          <ac:picMkLst>
            <pc:docMk/>
            <pc:sldMk cId="967107466" sldId="258"/>
            <ac:picMk id="4" creationId="{82C285F6-1FDE-1CB7-80D3-650A0D4F4C75}"/>
          </ac:picMkLst>
        </pc:picChg>
        <pc:cxnChg chg="add del">
          <ac:chgData name="Manu S Mohan" userId="S::manu.mohan@experionglobal.com::a7053356-4e6e-443b-b63e-1e8bf3549715" providerId="AD" clId="Web-{4A1F1B46-6D3E-6573-F774-5FD6FC97DF71}" dt="2022-11-02T18:21:06.923" v="64"/>
          <ac:cxnSpMkLst>
            <pc:docMk/>
            <pc:sldMk cId="967107466" sldId="258"/>
            <ac:cxnSpMk id="11" creationId="{20E3A342-4D61-4E3F-AF90-1AB42AEB96CC}"/>
          </ac:cxnSpMkLst>
        </pc:cxnChg>
      </pc:sldChg>
      <pc:sldChg chg="addSp delSp modSp mod setBg modClrScheme chgLayout">
        <pc:chgData name="Manu S Mohan" userId="S::manu.mohan@experionglobal.com::a7053356-4e6e-443b-b63e-1e8bf3549715" providerId="AD" clId="Web-{4A1F1B46-6D3E-6573-F774-5FD6FC97DF71}" dt="2022-11-02T18:23:57.865" v="85" actId="20577"/>
        <pc:sldMkLst>
          <pc:docMk/>
          <pc:sldMk cId="3397195287" sldId="259"/>
        </pc:sldMkLst>
        <pc:spChg chg="mod ord">
          <ac:chgData name="Manu S Mohan" userId="S::manu.mohan@experionglobal.com::a7053356-4e6e-443b-b63e-1e8bf3549715" providerId="AD" clId="Web-{4A1F1B46-6D3E-6573-F774-5FD6FC97DF71}" dt="2022-11-02T18:23:23.364" v="81"/>
          <ac:spMkLst>
            <pc:docMk/>
            <pc:sldMk cId="3397195287" sldId="259"/>
            <ac:spMk id="2" creationId="{E8D807CF-0ABF-4256-0AB3-C0757331208E}"/>
          </ac:spMkLst>
        </pc:spChg>
        <pc:spChg chg="mod ord">
          <ac:chgData name="Manu S Mohan" userId="S::manu.mohan@experionglobal.com::a7053356-4e6e-443b-b63e-1e8bf3549715" providerId="AD" clId="Web-{4A1F1B46-6D3E-6573-F774-5FD6FC97DF71}" dt="2022-11-02T18:23:57.865" v="85" actId="20577"/>
          <ac:spMkLst>
            <pc:docMk/>
            <pc:sldMk cId="3397195287" sldId="259"/>
            <ac:spMk id="3" creationId="{E09128D8-7D6E-69F9-562D-F881A95574EB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2:50.457" v="68"/>
          <ac:spMkLst>
            <pc:docMk/>
            <pc:sldMk cId="3397195287" sldId="259"/>
            <ac:spMk id="9" creationId="{F13C74B1-5B17-4795-BED0-7140497B445A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2:50.457" v="68"/>
          <ac:spMkLst>
            <pc:docMk/>
            <pc:sldMk cId="3397195287" sldId="259"/>
            <ac:spMk id="11" creationId="{D4974D33-8DC5-464E-8C6D-BE58F0669C17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2:53.645" v="70"/>
          <ac:spMkLst>
            <pc:docMk/>
            <pc:sldMk cId="3397195287" sldId="259"/>
            <ac:spMk id="13" creationId="{86C7B4A1-154A-4DF0-AC46-F88D75A2E0FD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2:58.942" v="72"/>
          <ac:spMkLst>
            <pc:docMk/>
            <pc:sldMk cId="3397195287" sldId="259"/>
            <ac:spMk id="15" creationId="{04812C46-200A-4DEB-A05E-3ED6C68C2387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2:58.942" v="72"/>
          <ac:spMkLst>
            <pc:docMk/>
            <pc:sldMk cId="3397195287" sldId="259"/>
            <ac:spMk id="16" creationId="{D1EA859B-E555-4109-94F3-6700E046E008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3:05.317" v="74"/>
          <ac:spMkLst>
            <pc:docMk/>
            <pc:sldMk cId="3397195287" sldId="259"/>
            <ac:spMk id="18" creationId="{C5E6CFF1-2F42-4E10-9A97-F116F46F53FE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3:12.645" v="76"/>
          <ac:spMkLst>
            <pc:docMk/>
            <pc:sldMk cId="3397195287" sldId="259"/>
            <ac:spMk id="21" creationId="{5E39A796-BE83-48B1-B33F-35C4A32AAB57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3:12.645" v="76"/>
          <ac:spMkLst>
            <pc:docMk/>
            <pc:sldMk cId="3397195287" sldId="259"/>
            <ac:spMk id="22" creationId="{72F84B47-E267-4194-8194-831DB7B5547F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3:16.786" v="78"/>
          <ac:spMkLst>
            <pc:docMk/>
            <pc:sldMk cId="3397195287" sldId="259"/>
            <ac:spMk id="24" creationId="{F13C74B1-5B17-4795-BED0-7140497B445A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3:16.786" v="78"/>
          <ac:spMkLst>
            <pc:docMk/>
            <pc:sldMk cId="3397195287" sldId="259"/>
            <ac:spMk id="25" creationId="{D4974D33-8DC5-464E-8C6D-BE58F0669C17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3:23.349" v="80"/>
          <ac:spMkLst>
            <pc:docMk/>
            <pc:sldMk cId="3397195287" sldId="259"/>
            <ac:spMk id="27" creationId="{FF9B822F-893E-44C8-963C-64F50ACECBB2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23:23.349" v="80"/>
          <ac:spMkLst>
            <pc:docMk/>
            <pc:sldMk cId="3397195287" sldId="259"/>
            <ac:spMk id="28" creationId="{EBF87945-A001-489F-9D9B-7D9435F0B9CA}"/>
          </ac:spMkLst>
        </pc:spChg>
        <pc:spChg chg="add">
          <ac:chgData name="Manu S Mohan" userId="S::manu.mohan@experionglobal.com::a7053356-4e6e-443b-b63e-1e8bf3549715" providerId="AD" clId="Web-{4A1F1B46-6D3E-6573-F774-5FD6FC97DF71}" dt="2022-11-02T18:23:23.364" v="81"/>
          <ac:spMkLst>
            <pc:docMk/>
            <pc:sldMk cId="3397195287" sldId="259"/>
            <ac:spMk id="30" creationId="{04812C46-200A-4DEB-A05E-3ED6C68C2387}"/>
          </ac:spMkLst>
        </pc:spChg>
        <pc:spChg chg="add">
          <ac:chgData name="Manu S Mohan" userId="S::manu.mohan@experionglobal.com::a7053356-4e6e-443b-b63e-1e8bf3549715" providerId="AD" clId="Web-{4A1F1B46-6D3E-6573-F774-5FD6FC97DF71}" dt="2022-11-02T18:23:23.364" v="81"/>
          <ac:spMkLst>
            <pc:docMk/>
            <pc:sldMk cId="3397195287" sldId="259"/>
            <ac:spMk id="31" creationId="{D1EA859B-E555-4109-94F3-6700E046E008}"/>
          </ac:spMkLst>
        </pc:spChg>
        <pc:picChg chg="add mod ord">
          <ac:chgData name="Manu S Mohan" userId="S::manu.mohan@experionglobal.com::a7053356-4e6e-443b-b63e-1e8bf3549715" providerId="AD" clId="Web-{4A1F1B46-6D3E-6573-F774-5FD6FC97DF71}" dt="2022-11-02T18:23:23.364" v="81"/>
          <ac:picMkLst>
            <pc:docMk/>
            <pc:sldMk cId="3397195287" sldId="259"/>
            <ac:picMk id="4" creationId="{612B0248-5BF7-8DA9-BDFA-3470576AF47E}"/>
          </ac:picMkLst>
        </pc:picChg>
        <pc:cxnChg chg="add del">
          <ac:chgData name="Manu S Mohan" userId="S::manu.mohan@experionglobal.com::a7053356-4e6e-443b-b63e-1e8bf3549715" providerId="AD" clId="Web-{4A1F1B46-6D3E-6573-F774-5FD6FC97DF71}" dt="2022-11-02T18:23:05.317" v="74"/>
          <ac:cxnSpMkLst>
            <pc:docMk/>
            <pc:sldMk cId="3397195287" sldId="259"/>
            <ac:cxnSpMk id="19" creationId="{67182200-4859-4C8D-BCBB-55B245C28BA3}"/>
          </ac:cxnSpMkLst>
        </pc:cxnChg>
      </pc:sldChg>
      <pc:sldChg chg="addSp modSp mod setBg modClrScheme chgLayout">
        <pc:chgData name="Manu S Mohan" userId="S::manu.mohan@experionglobal.com::a7053356-4e6e-443b-b63e-1e8bf3549715" providerId="AD" clId="Web-{4A1F1B46-6D3E-6573-F774-5FD6FC97DF71}" dt="2022-11-02T18:28:30.404" v="88" actId="20577"/>
        <pc:sldMkLst>
          <pc:docMk/>
          <pc:sldMk cId="2471567990" sldId="260"/>
        </pc:sldMkLst>
        <pc:spChg chg="mod ord">
          <ac:chgData name="Manu S Mohan" userId="S::manu.mohan@experionglobal.com::a7053356-4e6e-443b-b63e-1e8bf3549715" providerId="AD" clId="Web-{4A1F1B46-6D3E-6573-F774-5FD6FC97DF71}" dt="2022-11-02T18:28:15.544" v="87"/>
          <ac:spMkLst>
            <pc:docMk/>
            <pc:sldMk cId="2471567990" sldId="260"/>
            <ac:spMk id="2" creationId="{DB960F0D-D093-06E0-557B-9929EC64EB2D}"/>
          </ac:spMkLst>
        </pc:spChg>
        <pc:spChg chg="mod ord">
          <ac:chgData name="Manu S Mohan" userId="S::manu.mohan@experionglobal.com::a7053356-4e6e-443b-b63e-1e8bf3549715" providerId="AD" clId="Web-{4A1F1B46-6D3E-6573-F774-5FD6FC97DF71}" dt="2022-11-02T18:28:30.404" v="88" actId="20577"/>
          <ac:spMkLst>
            <pc:docMk/>
            <pc:sldMk cId="2471567990" sldId="260"/>
            <ac:spMk id="3" creationId="{6BA28AAD-92F3-5244-4B96-33EA9673914D}"/>
          </ac:spMkLst>
        </pc:spChg>
        <pc:picChg chg="add mod">
          <ac:chgData name="Manu S Mohan" userId="S::manu.mohan@experionglobal.com::a7053356-4e6e-443b-b63e-1e8bf3549715" providerId="AD" clId="Web-{4A1F1B46-6D3E-6573-F774-5FD6FC97DF71}" dt="2022-11-02T18:28:15.544" v="87"/>
          <ac:picMkLst>
            <pc:docMk/>
            <pc:sldMk cId="2471567990" sldId="260"/>
            <ac:picMk id="4" creationId="{FEC3AF80-6AF2-9192-E86C-288BB36D6359}"/>
          </ac:picMkLst>
        </pc:picChg>
      </pc:sldChg>
      <pc:sldChg chg="modSp mod modClrScheme chgLayout">
        <pc:chgData name="Manu S Mohan" userId="S::manu.mohan@experionglobal.com::a7053356-4e6e-443b-b63e-1e8bf3549715" providerId="AD" clId="Web-{4A1F1B46-6D3E-6573-F774-5FD6FC97DF71}" dt="2022-11-02T18:31:18.848" v="93" actId="20577"/>
        <pc:sldMkLst>
          <pc:docMk/>
          <pc:sldMk cId="979190941" sldId="261"/>
        </pc:sldMkLst>
        <pc:spChg chg="mod ord">
          <ac:chgData name="Manu S Mohan" userId="S::manu.mohan@experionglobal.com::a7053356-4e6e-443b-b63e-1e8bf3549715" providerId="AD" clId="Web-{4A1F1B46-6D3E-6573-F774-5FD6FC97DF71}" dt="2022-11-02T18:20:10.062" v="57"/>
          <ac:spMkLst>
            <pc:docMk/>
            <pc:sldMk cId="979190941" sldId="261"/>
            <ac:spMk id="2" creationId="{03ACC737-2B8F-721F-6F09-C083B817009F}"/>
          </ac:spMkLst>
        </pc:spChg>
        <pc:spChg chg="mod ord">
          <ac:chgData name="Manu S Mohan" userId="S::manu.mohan@experionglobal.com::a7053356-4e6e-443b-b63e-1e8bf3549715" providerId="AD" clId="Web-{4A1F1B46-6D3E-6573-F774-5FD6FC97DF71}" dt="2022-11-02T18:31:18.848" v="93" actId="20577"/>
          <ac:spMkLst>
            <pc:docMk/>
            <pc:sldMk cId="979190941" sldId="261"/>
            <ac:spMk id="3" creationId="{25EA4773-58AE-BF94-9D2D-D46BD91AA2B7}"/>
          </ac:spMkLst>
        </pc:spChg>
      </pc:sldChg>
      <pc:sldChg chg="addSp modSp mod setBg modClrScheme chgLayout">
        <pc:chgData name="Manu S Mohan" userId="S::manu.mohan@experionglobal.com::a7053356-4e6e-443b-b63e-1e8bf3549715" providerId="AD" clId="Web-{4A1F1B46-6D3E-6573-F774-5FD6FC97DF71}" dt="2022-11-02T18:30:42.566" v="92" actId="20577"/>
        <pc:sldMkLst>
          <pc:docMk/>
          <pc:sldMk cId="270351405" sldId="262"/>
        </pc:sldMkLst>
        <pc:spChg chg="mod ord">
          <ac:chgData name="Manu S Mohan" userId="S::manu.mohan@experionglobal.com::a7053356-4e6e-443b-b63e-1e8bf3549715" providerId="AD" clId="Web-{4A1F1B46-6D3E-6573-F774-5FD6FC97DF71}" dt="2022-11-02T18:30:10.956" v="90"/>
          <ac:spMkLst>
            <pc:docMk/>
            <pc:sldMk cId="270351405" sldId="262"/>
            <ac:spMk id="2" creationId="{8BBD3B6E-9189-8013-928F-152EDF337093}"/>
          </ac:spMkLst>
        </pc:spChg>
        <pc:spChg chg="mod ord">
          <ac:chgData name="Manu S Mohan" userId="S::manu.mohan@experionglobal.com::a7053356-4e6e-443b-b63e-1e8bf3549715" providerId="AD" clId="Web-{4A1F1B46-6D3E-6573-F774-5FD6FC97DF71}" dt="2022-11-02T18:30:42.566" v="92" actId="20577"/>
          <ac:spMkLst>
            <pc:docMk/>
            <pc:sldMk cId="270351405" sldId="262"/>
            <ac:spMk id="3" creationId="{4CE064EB-CDB8-CE6F-382E-999C5D8A1964}"/>
          </ac:spMkLst>
        </pc:spChg>
        <pc:spChg chg="add">
          <ac:chgData name="Manu S Mohan" userId="S::manu.mohan@experionglobal.com::a7053356-4e6e-443b-b63e-1e8bf3549715" providerId="AD" clId="Web-{4A1F1B46-6D3E-6573-F774-5FD6FC97DF71}" dt="2022-11-02T18:30:10.956" v="90"/>
          <ac:spMkLst>
            <pc:docMk/>
            <pc:sldMk cId="270351405" sldId="262"/>
            <ac:spMk id="9" creationId="{2C61293E-6EBE-43EF-A52C-9BEBFD7679D4}"/>
          </ac:spMkLst>
        </pc:spChg>
        <pc:spChg chg="add">
          <ac:chgData name="Manu S Mohan" userId="S::manu.mohan@experionglobal.com::a7053356-4e6e-443b-b63e-1e8bf3549715" providerId="AD" clId="Web-{4A1F1B46-6D3E-6573-F774-5FD6FC97DF71}" dt="2022-11-02T18:30:10.956" v="90"/>
          <ac:spMkLst>
            <pc:docMk/>
            <pc:sldMk cId="270351405" sldId="262"/>
            <ac:spMk id="11" creationId="{21540236-BFD5-4A9D-8840-4703E7F76825}"/>
          </ac:spMkLst>
        </pc:spChg>
        <pc:picChg chg="add mod">
          <ac:chgData name="Manu S Mohan" userId="S::manu.mohan@experionglobal.com::a7053356-4e6e-443b-b63e-1e8bf3549715" providerId="AD" clId="Web-{4A1F1B46-6D3E-6573-F774-5FD6FC97DF71}" dt="2022-11-02T18:30:10.956" v="90"/>
          <ac:picMkLst>
            <pc:docMk/>
            <pc:sldMk cId="270351405" sldId="262"/>
            <ac:picMk id="4" creationId="{D62605CB-9BAA-69C9-48BC-A2824FC213E0}"/>
          </ac:picMkLst>
        </pc:picChg>
      </pc:sldChg>
      <pc:sldChg chg="addSp delSp modSp mod setBg modClrScheme chgLayout">
        <pc:chgData name="Manu S Mohan" userId="S::manu.mohan@experionglobal.com::a7053356-4e6e-443b-b63e-1e8bf3549715" providerId="AD" clId="Web-{4A1F1B46-6D3E-6573-F774-5FD6FC97DF71}" dt="2022-11-02T18:33:36.399" v="101"/>
        <pc:sldMkLst>
          <pc:docMk/>
          <pc:sldMk cId="1445806933" sldId="263"/>
        </pc:sldMkLst>
        <pc:spChg chg="mod ord">
          <ac:chgData name="Manu S Mohan" userId="S::manu.mohan@experionglobal.com::a7053356-4e6e-443b-b63e-1e8bf3549715" providerId="AD" clId="Web-{4A1F1B46-6D3E-6573-F774-5FD6FC97DF71}" dt="2022-11-02T18:33:36.399" v="101"/>
          <ac:spMkLst>
            <pc:docMk/>
            <pc:sldMk cId="1445806933" sldId="263"/>
            <ac:spMk id="2" creationId="{03ACC737-2B8F-721F-6F09-C083B817009F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33:26.024" v="96"/>
          <ac:spMkLst>
            <pc:docMk/>
            <pc:sldMk cId="1445806933" sldId="263"/>
            <ac:spMk id="8" creationId="{ECC07320-C2CA-4E29-8481-9D9E143C7788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33:32.337" v="98"/>
          <ac:spMkLst>
            <pc:docMk/>
            <pc:sldMk cId="1445806933" sldId="263"/>
            <ac:spMk id="10" creationId="{3F9B0603-37C5-4312-AE4D-A3D015475403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33:32.337" v="98"/>
          <ac:spMkLst>
            <pc:docMk/>
            <pc:sldMk cId="1445806933" sldId="263"/>
            <ac:spMk id="11" creationId="{9B7AD9F6-8CE7-4299-8FC6-328F4DCD3FF9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33:36.399" v="100"/>
          <ac:spMkLst>
            <pc:docMk/>
            <pc:sldMk cId="1445806933" sldId="263"/>
            <ac:spMk id="12" creationId="{4E87FCFB-2CCE-460D-B3DD-557C8BD1B94A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33:36.399" v="100"/>
          <ac:spMkLst>
            <pc:docMk/>
            <pc:sldMk cId="1445806933" sldId="263"/>
            <ac:spMk id="13" creationId="{8A95209C-5275-4E15-8EA7-7F42980ABF2D}"/>
          </ac:spMkLst>
        </pc:spChg>
        <pc:spChg chg="add del">
          <ac:chgData name="Manu S Mohan" userId="S::manu.mohan@experionglobal.com::a7053356-4e6e-443b-b63e-1e8bf3549715" providerId="AD" clId="Web-{4A1F1B46-6D3E-6573-F774-5FD6FC97DF71}" dt="2022-11-02T18:33:36.399" v="100"/>
          <ac:spMkLst>
            <pc:docMk/>
            <pc:sldMk cId="1445806933" sldId="263"/>
            <ac:spMk id="14" creationId="{4F2ED431-E304-4FF0-9F4E-032783C9D612}"/>
          </ac:spMkLst>
        </pc:spChg>
        <pc:spChg chg="add">
          <ac:chgData name="Manu S Mohan" userId="S::manu.mohan@experionglobal.com::a7053356-4e6e-443b-b63e-1e8bf3549715" providerId="AD" clId="Web-{4A1F1B46-6D3E-6573-F774-5FD6FC97DF71}" dt="2022-11-02T18:33:36.399" v="101"/>
          <ac:spMkLst>
            <pc:docMk/>
            <pc:sldMk cId="1445806933" sldId="263"/>
            <ac:spMk id="16" creationId="{ECC07320-C2CA-4E29-8481-9D9E143C7788}"/>
          </ac:spMkLst>
        </pc:spChg>
        <pc:picChg chg="add mod">
          <ac:chgData name="Manu S Mohan" userId="S::manu.mohan@experionglobal.com::a7053356-4e6e-443b-b63e-1e8bf3549715" providerId="AD" clId="Web-{4A1F1B46-6D3E-6573-F774-5FD6FC97DF71}" dt="2022-11-02T18:33:36.399" v="101"/>
          <ac:picMkLst>
            <pc:docMk/>
            <pc:sldMk cId="1445806933" sldId="263"/>
            <ac:picMk id="3" creationId="{B11310B6-039D-FF2E-F0EF-C03F37C29C88}"/>
          </ac:picMkLst>
        </pc:picChg>
      </pc:sldChg>
      <pc:sldMasterChg chg="del delSldLayout">
        <pc:chgData name="Manu S Mohan" userId="S::manu.mohan@experionglobal.com::a7053356-4e6e-443b-b63e-1e8bf3549715" providerId="AD" clId="Web-{4A1F1B46-6D3E-6573-F774-5FD6FC97DF71}" dt="2022-11-02T18:01:46.483" v="0"/>
        <pc:sldMasterMkLst>
          <pc:docMk/>
          <pc:sldMasterMk cId="2460954070" sldId="2147483660"/>
        </pc:sldMasterMkLst>
        <pc:sldLayoutChg chg="del">
          <pc:chgData name="Manu S Mohan" userId="S::manu.mohan@experionglobal.com::a7053356-4e6e-443b-b63e-1e8bf3549715" providerId="AD" clId="Web-{4A1F1B46-6D3E-6573-F774-5FD6FC97DF71}" dt="2022-11-02T18:01:46.483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Manu S Mohan" userId="S::manu.mohan@experionglobal.com::a7053356-4e6e-443b-b63e-1e8bf3549715" providerId="AD" clId="Web-{4A1F1B46-6D3E-6573-F774-5FD6FC97DF71}" dt="2022-11-02T18:01:46.483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Manu S Mohan" userId="S::manu.mohan@experionglobal.com::a7053356-4e6e-443b-b63e-1e8bf3549715" providerId="AD" clId="Web-{4A1F1B46-6D3E-6573-F774-5FD6FC97DF71}" dt="2022-11-02T18:01:46.483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Manu S Mohan" userId="S::manu.mohan@experionglobal.com::a7053356-4e6e-443b-b63e-1e8bf3549715" providerId="AD" clId="Web-{4A1F1B46-6D3E-6573-F774-5FD6FC97DF71}" dt="2022-11-02T18:01:46.483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Manu S Mohan" userId="S::manu.mohan@experionglobal.com::a7053356-4e6e-443b-b63e-1e8bf3549715" providerId="AD" clId="Web-{4A1F1B46-6D3E-6573-F774-5FD6FC97DF71}" dt="2022-11-02T18:01:46.483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Manu S Mohan" userId="S::manu.mohan@experionglobal.com::a7053356-4e6e-443b-b63e-1e8bf3549715" providerId="AD" clId="Web-{4A1F1B46-6D3E-6573-F774-5FD6FC97DF71}" dt="2022-11-02T18:01:46.483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Manu S Mohan" userId="S::manu.mohan@experionglobal.com::a7053356-4e6e-443b-b63e-1e8bf3549715" providerId="AD" clId="Web-{4A1F1B46-6D3E-6573-F774-5FD6FC97DF71}" dt="2022-11-02T18:01:46.483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Manu S Mohan" userId="S::manu.mohan@experionglobal.com::a7053356-4e6e-443b-b63e-1e8bf3549715" providerId="AD" clId="Web-{4A1F1B46-6D3E-6573-F774-5FD6FC97DF71}" dt="2022-11-02T18:01:46.483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Manu S Mohan" userId="S::manu.mohan@experionglobal.com::a7053356-4e6e-443b-b63e-1e8bf3549715" providerId="AD" clId="Web-{4A1F1B46-6D3E-6573-F774-5FD6FC97DF71}" dt="2022-11-02T18:01:46.483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Manu S Mohan" userId="S::manu.mohan@experionglobal.com::a7053356-4e6e-443b-b63e-1e8bf3549715" providerId="AD" clId="Web-{4A1F1B46-6D3E-6573-F774-5FD6FC97DF71}" dt="2022-11-02T18:01:46.483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Manu S Mohan" userId="S::manu.mohan@experionglobal.com::a7053356-4e6e-443b-b63e-1e8bf3549715" providerId="AD" clId="Web-{4A1F1B46-6D3E-6573-F774-5FD6FC97DF71}" dt="2022-11-02T18:01:46.483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Manu S Mohan" userId="S::manu.mohan@experionglobal.com::a7053356-4e6e-443b-b63e-1e8bf3549715" providerId="AD" clId="Web-{4A1F1B46-6D3E-6573-F774-5FD6FC97DF71}" dt="2022-11-02T18:10:49.874" v="47"/>
        <pc:sldMasterMkLst>
          <pc:docMk/>
          <pc:sldMasterMk cId="457668089" sldId="2147483672"/>
        </pc:sldMasterMkLst>
        <pc:sldLayoutChg chg="add del mod replId">
          <pc:chgData name="Manu S Mohan" userId="S::manu.mohan@experionglobal.com::a7053356-4e6e-443b-b63e-1e8bf3549715" providerId="AD" clId="Web-{4A1F1B46-6D3E-6573-F774-5FD6FC97DF71}" dt="2022-11-02T18:10:49.874" v="47"/>
          <pc:sldLayoutMkLst>
            <pc:docMk/>
            <pc:sldMasterMk cId="457668089" sldId="2147483672"/>
            <pc:sldLayoutMk cId="3057319012" sldId="2147483673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49.874" v="47"/>
          <pc:sldLayoutMkLst>
            <pc:docMk/>
            <pc:sldMasterMk cId="457668089" sldId="2147483672"/>
            <pc:sldLayoutMk cId="3377942779" sldId="2147483674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49.874" v="47"/>
          <pc:sldLayoutMkLst>
            <pc:docMk/>
            <pc:sldMasterMk cId="457668089" sldId="2147483672"/>
            <pc:sldLayoutMk cId="3757938919" sldId="2147483675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49.874" v="47"/>
          <pc:sldLayoutMkLst>
            <pc:docMk/>
            <pc:sldMasterMk cId="457668089" sldId="2147483672"/>
            <pc:sldLayoutMk cId="3589731422" sldId="2147483676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49.874" v="47"/>
          <pc:sldLayoutMkLst>
            <pc:docMk/>
            <pc:sldMasterMk cId="457668089" sldId="2147483672"/>
            <pc:sldLayoutMk cId="1512642010" sldId="2147483677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49.874" v="47"/>
          <pc:sldLayoutMkLst>
            <pc:docMk/>
            <pc:sldMasterMk cId="457668089" sldId="2147483672"/>
            <pc:sldLayoutMk cId="1333294675" sldId="2147483678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49.874" v="47"/>
          <pc:sldLayoutMkLst>
            <pc:docMk/>
            <pc:sldMasterMk cId="457668089" sldId="2147483672"/>
            <pc:sldLayoutMk cId="2695676738" sldId="2147483679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49.874" v="47"/>
          <pc:sldLayoutMkLst>
            <pc:docMk/>
            <pc:sldMasterMk cId="457668089" sldId="2147483672"/>
            <pc:sldLayoutMk cId="980666792" sldId="2147483680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49.874" v="47"/>
          <pc:sldLayoutMkLst>
            <pc:docMk/>
            <pc:sldMasterMk cId="457668089" sldId="2147483672"/>
            <pc:sldLayoutMk cId="996071351" sldId="2147483681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49.874" v="47"/>
          <pc:sldLayoutMkLst>
            <pc:docMk/>
            <pc:sldMasterMk cId="457668089" sldId="2147483672"/>
            <pc:sldLayoutMk cId="1519108141" sldId="2147483682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49.874" v="47"/>
          <pc:sldLayoutMkLst>
            <pc:docMk/>
            <pc:sldMasterMk cId="457668089" sldId="2147483672"/>
            <pc:sldLayoutMk cId="2429538881" sldId="2147483683"/>
          </pc:sldLayoutMkLst>
        </pc:sldLayoutChg>
      </pc:sldMasterChg>
      <pc:sldMasterChg chg="add del addSldLayout delSldLayout modSldLayout">
        <pc:chgData name="Manu S Mohan" userId="S::manu.mohan@experionglobal.com::a7053356-4e6e-443b-b63e-1e8bf3549715" providerId="AD" clId="Web-{4A1F1B46-6D3E-6573-F774-5FD6FC97DF71}" dt="2022-11-02T18:04:57.239" v="43"/>
        <pc:sldMasterMkLst>
          <pc:docMk/>
          <pc:sldMasterMk cId="1129388613" sldId="2147483684"/>
        </pc:sldMasterMkLst>
        <pc:sldLayoutChg chg="add del mod replId">
          <pc:chgData name="Manu S Mohan" userId="S::manu.mohan@experionglobal.com::a7053356-4e6e-443b-b63e-1e8bf3549715" providerId="AD" clId="Web-{4A1F1B46-6D3E-6573-F774-5FD6FC97DF71}" dt="2022-11-02T18:04:57.239" v="43"/>
          <pc:sldLayoutMkLst>
            <pc:docMk/>
            <pc:sldMasterMk cId="1129388613" sldId="2147483684"/>
            <pc:sldLayoutMk cId="3817027883" sldId="2147483685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7.239" v="43"/>
          <pc:sldLayoutMkLst>
            <pc:docMk/>
            <pc:sldMasterMk cId="1129388613" sldId="2147483684"/>
            <pc:sldLayoutMk cId="3513999805" sldId="2147483686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7.239" v="43"/>
          <pc:sldLayoutMkLst>
            <pc:docMk/>
            <pc:sldMasterMk cId="1129388613" sldId="2147483684"/>
            <pc:sldLayoutMk cId="3833530973" sldId="2147483687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7.239" v="43"/>
          <pc:sldLayoutMkLst>
            <pc:docMk/>
            <pc:sldMasterMk cId="1129388613" sldId="2147483684"/>
            <pc:sldLayoutMk cId="2077610429" sldId="2147483688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7.239" v="43"/>
          <pc:sldLayoutMkLst>
            <pc:docMk/>
            <pc:sldMasterMk cId="1129388613" sldId="2147483684"/>
            <pc:sldLayoutMk cId="2667669071" sldId="2147483689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7.239" v="43"/>
          <pc:sldLayoutMkLst>
            <pc:docMk/>
            <pc:sldMasterMk cId="1129388613" sldId="2147483684"/>
            <pc:sldLayoutMk cId="1003286331" sldId="2147483690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7.239" v="43"/>
          <pc:sldLayoutMkLst>
            <pc:docMk/>
            <pc:sldMasterMk cId="1129388613" sldId="2147483684"/>
            <pc:sldLayoutMk cId="429531259" sldId="2147483691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7.239" v="43"/>
          <pc:sldLayoutMkLst>
            <pc:docMk/>
            <pc:sldMasterMk cId="1129388613" sldId="2147483684"/>
            <pc:sldLayoutMk cId="666062247" sldId="2147483692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7.239" v="43"/>
          <pc:sldLayoutMkLst>
            <pc:docMk/>
            <pc:sldMasterMk cId="1129388613" sldId="2147483684"/>
            <pc:sldLayoutMk cId="1009150019" sldId="2147483693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7.239" v="43"/>
          <pc:sldLayoutMkLst>
            <pc:docMk/>
            <pc:sldMasterMk cId="1129388613" sldId="2147483684"/>
            <pc:sldLayoutMk cId="1731668720" sldId="2147483694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7.239" v="43"/>
          <pc:sldLayoutMkLst>
            <pc:docMk/>
            <pc:sldMasterMk cId="1129388613" sldId="2147483684"/>
            <pc:sldLayoutMk cId="1945920134" sldId="2147483695"/>
          </pc:sldLayoutMkLst>
        </pc:sldLayoutChg>
      </pc:sldMasterChg>
      <pc:sldMasterChg chg="add del addSldLayout delSldLayout modSldLayout">
        <pc:chgData name="Manu S Mohan" userId="S::manu.mohan@experionglobal.com::a7053356-4e6e-443b-b63e-1e8bf3549715" providerId="AD" clId="Web-{4A1F1B46-6D3E-6573-F774-5FD6FC97DF71}" dt="2022-11-02T18:10:54.530" v="48"/>
        <pc:sldMasterMkLst>
          <pc:docMk/>
          <pc:sldMasterMk cId="3987249965" sldId="2147483684"/>
        </pc:sldMasterMkLst>
        <pc:sldLayoutChg chg="add del mod replId">
          <pc:chgData name="Manu S Mohan" userId="S::manu.mohan@experionglobal.com::a7053356-4e6e-443b-b63e-1e8bf3549715" providerId="AD" clId="Web-{4A1F1B46-6D3E-6573-F774-5FD6FC97DF71}" dt="2022-11-02T18:10:54.530" v="48"/>
          <pc:sldLayoutMkLst>
            <pc:docMk/>
            <pc:sldMasterMk cId="3987249965" sldId="2147483684"/>
            <pc:sldLayoutMk cId="99175841" sldId="2147483685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54.530" v="48"/>
          <pc:sldLayoutMkLst>
            <pc:docMk/>
            <pc:sldMasterMk cId="3987249965" sldId="2147483684"/>
            <pc:sldLayoutMk cId="406255989" sldId="2147483686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54.530" v="48"/>
          <pc:sldLayoutMkLst>
            <pc:docMk/>
            <pc:sldMasterMk cId="3987249965" sldId="2147483684"/>
            <pc:sldLayoutMk cId="774940227" sldId="2147483687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54.530" v="48"/>
          <pc:sldLayoutMkLst>
            <pc:docMk/>
            <pc:sldMasterMk cId="3987249965" sldId="2147483684"/>
            <pc:sldLayoutMk cId="1382115361" sldId="2147483688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54.530" v="48"/>
          <pc:sldLayoutMkLst>
            <pc:docMk/>
            <pc:sldMasterMk cId="3987249965" sldId="2147483684"/>
            <pc:sldLayoutMk cId="20784259" sldId="2147483689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54.530" v="48"/>
          <pc:sldLayoutMkLst>
            <pc:docMk/>
            <pc:sldMasterMk cId="3987249965" sldId="2147483684"/>
            <pc:sldLayoutMk cId="774718128" sldId="2147483690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54.530" v="48"/>
          <pc:sldLayoutMkLst>
            <pc:docMk/>
            <pc:sldMasterMk cId="3987249965" sldId="2147483684"/>
            <pc:sldLayoutMk cId="2718736056" sldId="2147483691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54.530" v="48"/>
          <pc:sldLayoutMkLst>
            <pc:docMk/>
            <pc:sldMasterMk cId="3987249965" sldId="2147483684"/>
            <pc:sldLayoutMk cId="1749006807" sldId="2147483692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54.530" v="48"/>
          <pc:sldLayoutMkLst>
            <pc:docMk/>
            <pc:sldMasterMk cId="3987249965" sldId="2147483684"/>
            <pc:sldLayoutMk cId="1584148015" sldId="2147483693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54.530" v="48"/>
          <pc:sldLayoutMkLst>
            <pc:docMk/>
            <pc:sldMasterMk cId="3987249965" sldId="2147483684"/>
            <pc:sldLayoutMk cId="3384152139" sldId="2147483694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10:54.530" v="48"/>
          <pc:sldLayoutMkLst>
            <pc:docMk/>
            <pc:sldMasterMk cId="3987249965" sldId="2147483684"/>
            <pc:sldLayoutMk cId="4058867555" sldId="2147483695"/>
          </pc:sldLayoutMkLst>
        </pc:sldLayoutChg>
      </pc:sldMasterChg>
      <pc:sldMasterChg chg="add del addSldLayout delSldLayout modSldLayout">
        <pc:chgData name="Manu S Mohan" userId="S::manu.mohan@experionglobal.com::a7053356-4e6e-443b-b63e-1e8bf3549715" providerId="AD" clId="Web-{4A1F1B46-6D3E-6573-F774-5FD6FC97DF71}" dt="2022-11-02T18:20:10.062" v="57"/>
        <pc:sldMasterMkLst>
          <pc:docMk/>
          <pc:sldMasterMk cId="1679571887" sldId="2147483696"/>
        </pc:sldMasterMkLst>
        <pc:sldLayoutChg chg="add del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679571887" sldId="2147483696"/>
            <pc:sldLayoutMk cId="3453298329" sldId="2147483697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679571887" sldId="2147483696"/>
            <pc:sldLayoutMk cId="1685087507" sldId="2147483698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679571887" sldId="2147483696"/>
            <pc:sldLayoutMk cId="2682316612" sldId="2147483699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679571887" sldId="2147483696"/>
            <pc:sldLayoutMk cId="2882455712" sldId="2147483700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679571887" sldId="2147483696"/>
            <pc:sldLayoutMk cId="1125556092" sldId="2147483701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679571887" sldId="2147483696"/>
            <pc:sldLayoutMk cId="1584930730" sldId="2147483702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679571887" sldId="2147483696"/>
            <pc:sldLayoutMk cId="1882804057" sldId="2147483703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679571887" sldId="2147483696"/>
            <pc:sldLayoutMk cId="1630380674" sldId="2147483704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679571887" sldId="2147483696"/>
            <pc:sldLayoutMk cId="1540551650" sldId="2147483705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679571887" sldId="2147483696"/>
            <pc:sldLayoutMk cId="2411398243" sldId="2147483706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679571887" sldId="2147483696"/>
            <pc:sldLayoutMk cId="2907541174" sldId="2147483707"/>
          </pc:sldLayoutMkLst>
        </pc:sldLayoutChg>
      </pc:sldMasterChg>
      <pc:sldMasterChg chg="add del addSldLayout delSldLayout modSldLayout">
        <pc:chgData name="Manu S Mohan" userId="S::manu.mohan@experionglobal.com::a7053356-4e6e-443b-b63e-1e8bf3549715" providerId="AD" clId="Web-{4A1F1B46-6D3E-6573-F774-5FD6FC97DF71}" dt="2022-11-02T18:04:52.364" v="42"/>
        <pc:sldMasterMkLst>
          <pc:docMk/>
          <pc:sldMasterMk cId="2274984134" sldId="2147483696"/>
        </pc:sldMasterMkLst>
        <pc:sldLayoutChg chg="add del mod replId">
          <pc:chgData name="Manu S Mohan" userId="S::manu.mohan@experionglobal.com::a7053356-4e6e-443b-b63e-1e8bf3549715" providerId="AD" clId="Web-{4A1F1B46-6D3E-6573-F774-5FD6FC97DF71}" dt="2022-11-02T18:04:52.364" v="42"/>
          <pc:sldLayoutMkLst>
            <pc:docMk/>
            <pc:sldMasterMk cId="2274984134" sldId="2147483696"/>
            <pc:sldLayoutMk cId="4204601298" sldId="2147483697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2.364" v="42"/>
          <pc:sldLayoutMkLst>
            <pc:docMk/>
            <pc:sldMasterMk cId="2274984134" sldId="2147483696"/>
            <pc:sldLayoutMk cId="3288758914" sldId="2147483698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2.364" v="42"/>
          <pc:sldLayoutMkLst>
            <pc:docMk/>
            <pc:sldMasterMk cId="2274984134" sldId="2147483696"/>
            <pc:sldLayoutMk cId="3646445160" sldId="2147483699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2.364" v="42"/>
          <pc:sldLayoutMkLst>
            <pc:docMk/>
            <pc:sldMasterMk cId="2274984134" sldId="2147483696"/>
            <pc:sldLayoutMk cId="3157601185" sldId="2147483700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2.364" v="42"/>
          <pc:sldLayoutMkLst>
            <pc:docMk/>
            <pc:sldMasterMk cId="2274984134" sldId="2147483696"/>
            <pc:sldLayoutMk cId="483660586" sldId="2147483701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2.364" v="42"/>
          <pc:sldLayoutMkLst>
            <pc:docMk/>
            <pc:sldMasterMk cId="2274984134" sldId="2147483696"/>
            <pc:sldLayoutMk cId="75458094" sldId="2147483702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2.364" v="42"/>
          <pc:sldLayoutMkLst>
            <pc:docMk/>
            <pc:sldMasterMk cId="2274984134" sldId="2147483696"/>
            <pc:sldLayoutMk cId="1231748945" sldId="2147483703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2.364" v="42"/>
          <pc:sldLayoutMkLst>
            <pc:docMk/>
            <pc:sldMasterMk cId="2274984134" sldId="2147483696"/>
            <pc:sldLayoutMk cId="2887961553" sldId="2147483704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2.364" v="42"/>
          <pc:sldLayoutMkLst>
            <pc:docMk/>
            <pc:sldMasterMk cId="2274984134" sldId="2147483696"/>
            <pc:sldLayoutMk cId="1511780568" sldId="2147483705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2.364" v="42"/>
          <pc:sldLayoutMkLst>
            <pc:docMk/>
            <pc:sldMasterMk cId="2274984134" sldId="2147483696"/>
            <pc:sldLayoutMk cId="4231221894" sldId="2147483706"/>
          </pc:sldLayoutMkLst>
        </pc:sldLayoutChg>
        <pc:sldLayoutChg chg="add del mod replId">
          <pc:chgData name="Manu S Mohan" userId="S::manu.mohan@experionglobal.com::a7053356-4e6e-443b-b63e-1e8bf3549715" providerId="AD" clId="Web-{4A1F1B46-6D3E-6573-F774-5FD6FC97DF71}" dt="2022-11-02T18:04:52.364" v="42"/>
          <pc:sldLayoutMkLst>
            <pc:docMk/>
            <pc:sldMasterMk cId="2274984134" sldId="2147483696"/>
            <pc:sldLayoutMk cId="751458892" sldId="2147483707"/>
          </pc:sldLayoutMkLst>
        </pc:sldLayoutChg>
      </pc:sldMasterChg>
      <pc:sldMasterChg chg="add addSldLayout modSldLayout">
        <pc:chgData name="Manu S Mohan" userId="S::manu.mohan@experionglobal.com::a7053356-4e6e-443b-b63e-1e8bf3549715" providerId="AD" clId="Web-{4A1F1B46-6D3E-6573-F774-5FD6FC97DF71}" dt="2022-11-02T18:20:10.062" v="57"/>
        <pc:sldMasterMkLst>
          <pc:docMk/>
          <pc:sldMasterMk cId="1777831513" sldId="2147483708"/>
        </pc:sldMasterMkLst>
        <pc:sldLayoutChg chg="add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777831513" sldId="2147483708"/>
            <pc:sldLayoutMk cId="1474325365" sldId="2147483709"/>
          </pc:sldLayoutMkLst>
        </pc:sldLayoutChg>
        <pc:sldLayoutChg chg="add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777831513" sldId="2147483708"/>
            <pc:sldLayoutMk cId="3323986737" sldId="2147483710"/>
          </pc:sldLayoutMkLst>
        </pc:sldLayoutChg>
        <pc:sldLayoutChg chg="add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777831513" sldId="2147483708"/>
            <pc:sldLayoutMk cId="1778934710" sldId="2147483711"/>
          </pc:sldLayoutMkLst>
        </pc:sldLayoutChg>
        <pc:sldLayoutChg chg="add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777831513" sldId="2147483708"/>
            <pc:sldLayoutMk cId="4113499812" sldId="2147483712"/>
          </pc:sldLayoutMkLst>
        </pc:sldLayoutChg>
        <pc:sldLayoutChg chg="add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777831513" sldId="2147483708"/>
            <pc:sldLayoutMk cId="668233990" sldId="2147483713"/>
          </pc:sldLayoutMkLst>
        </pc:sldLayoutChg>
        <pc:sldLayoutChg chg="add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777831513" sldId="2147483708"/>
            <pc:sldLayoutMk cId="1156300565" sldId="2147483714"/>
          </pc:sldLayoutMkLst>
        </pc:sldLayoutChg>
        <pc:sldLayoutChg chg="add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777831513" sldId="2147483708"/>
            <pc:sldLayoutMk cId="1560973340" sldId="2147483715"/>
          </pc:sldLayoutMkLst>
        </pc:sldLayoutChg>
        <pc:sldLayoutChg chg="add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777831513" sldId="2147483708"/>
            <pc:sldLayoutMk cId="357967898" sldId="2147483716"/>
          </pc:sldLayoutMkLst>
        </pc:sldLayoutChg>
        <pc:sldLayoutChg chg="add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777831513" sldId="2147483708"/>
            <pc:sldLayoutMk cId="4156722956" sldId="2147483717"/>
          </pc:sldLayoutMkLst>
        </pc:sldLayoutChg>
        <pc:sldLayoutChg chg="add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777831513" sldId="2147483708"/>
            <pc:sldLayoutMk cId="1503957031" sldId="2147483718"/>
          </pc:sldLayoutMkLst>
        </pc:sldLayoutChg>
        <pc:sldLayoutChg chg="add mod replId">
          <pc:chgData name="Manu S Mohan" userId="S::manu.mohan@experionglobal.com::a7053356-4e6e-443b-b63e-1e8bf3549715" providerId="AD" clId="Web-{4A1F1B46-6D3E-6573-F774-5FD6FC97DF71}" dt="2022-11-02T18:20:10.062" v="57"/>
          <pc:sldLayoutMkLst>
            <pc:docMk/>
            <pc:sldMasterMk cId="1777831513" sldId="2147483708"/>
            <pc:sldLayoutMk cId="550916010" sldId="2147483719"/>
          </pc:sldLayoutMkLst>
        </pc:sldLayoutChg>
      </pc:sldMasterChg>
    </pc:docChg>
  </pc:docChgLst>
  <pc:docChgLst>
    <pc:chgData name="Sreehari Jeevan" userId="S::sreehari.jeevan@experionglobal.com::215c2db6-9c2f-43af-ae8e-8325f3099c6e" providerId="AD" clId="Web-{A2F7D69D-9BB0-8E59-545E-E427B4E11744}"/>
    <pc:docChg chg="modSld">
      <pc:chgData name="Sreehari Jeevan" userId="S::sreehari.jeevan@experionglobal.com::215c2db6-9c2f-43af-ae8e-8325f3099c6e" providerId="AD" clId="Web-{A2F7D69D-9BB0-8E59-545E-E427B4E11744}" dt="2022-11-03T11:15:55.458" v="15"/>
      <pc:docMkLst>
        <pc:docMk/>
      </pc:docMkLst>
      <pc:sldChg chg="addSp delSp modSp mod setBg addAnim delAnim">
        <pc:chgData name="Sreehari Jeevan" userId="S::sreehari.jeevan@experionglobal.com::215c2db6-9c2f-43af-ae8e-8325f3099c6e" providerId="AD" clId="Web-{A2F7D69D-9BB0-8E59-545E-E427B4E11744}" dt="2022-11-03T11:15:55.458" v="15"/>
        <pc:sldMkLst>
          <pc:docMk/>
          <pc:sldMk cId="1445806933" sldId="263"/>
        </pc:sldMkLst>
        <pc:spChg chg="mod ord">
          <ac:chgData name="Sreehari Jeevan" userId="S::sreehari.jeevan@experionglobal.com::215c2db6-9c2f-43af-ae8e-8325f3099c6e" providerId="AD" clId="Web-{A2F7D69D-9BB0-8E59-545E-E427B4E11744}" dt="2022-11-03T11:15:55.458" v="15"/>
          <ac:spMkLst>
            <pc:docMk/>
            <pc:sldMk cId="1445806933" sldId="263"/>
            <ac:spMk id="2" creationId="{03ACC737-2B8F-721F-6F09-C083B817009F}"/>
          </ac:spMkLst>
        </pc:spChg>
        <pc:spChg chg="add del">
          <ac:chgData name="Sreehari Jeevan" userId="S::sreehari.jeevan@experionglobal.com::215c2db6-9c2f-43af-ae8e-8325f3099c6e" providerId="AD" clId="Web-{A2F7D69D-9BB0-8E59-545E-E427B4E11744}" dt="2022-11-03T11:15:55.458" v="15"/>
          <ac:spMkLst>
            <pc:docMk/>
            <pc:sldMk cId="1445806933" sldId="263"/>
            <ac:spMk id="16" creationId="{ECC07320-C2CA-4E29-8481-9D9E143C7788}"/>
          </ac:spMkLst>
        </pc:spChg>
        <pc:spChg chg="add del">
          <ac:chgData name="Sreehari Jeevan" userId="S::sreehari.jeevan@experionglobal.com::215c2db6-9c2f-43af-ae8e-8325f3099c6e" providerId="AD" clId="Web-{A2F7D69D-9BB0-8E59-545E-E427B4E11744}" dt="2022-11-03T11:15:41.364" v="8"/>
          <ac:spMkLst>
            <pc:docMk/>
            <pc:sldMk cId="1445806933" sldId="263"/>
            <ac:spMk id="21" creationId="{A8CCCB6D-5162-4AAE-A5E3-3AC55410DBCE}"/>
          </ac:spMkLst>
        </pc:spChg>
        <pc:spChg chg="add del">
          <ac:chgData name="Sreehari Jeevan" userId="S::sreehari.jeevan@experionglobal.com::215c2db6-9c2f-43af-ae8e-8325f3099c6e" providerId="AD" clId="Web-{A2F7D69D-9BB0-8E59-545E-E427B4E11744}" dt="2022-11-03T11:15:41.364" v="8"/>
          <ac:spMkLst>
            <pc:docMk/>
            <pc:sldMk cId="1445806933" sldId="263"/>
            <ac:spMk id="23" creationId="{0BCD8C04-CC7B-40EF-82EB-E9821F79BB86}"/>
          </ac:spMkLst>
        </pc:spChg>
        <pc:spChg chg="add del">
          <ac:chgData name="Sreehari Jeevan" userId="S::sreehari.jeevan@experionglobal.com::215c2db6-9c2f-43af-ae8e-8325f3099c6e" providerId="AD" clId="Web-{A2F7D69D-9BB0-8E59-545E-E427B4E11744}" dt="2022-11-03T11:15:49.130" v="12"/>
          <ac:spMkLst>
            <pc:docMk/>
            <pc:sldMk cId="1445806933" sldId="263"/>
            <ac:spMk id="25" creationId="{2A0E4E09-FC02-4ADC-951A-3FFA90B6FE39}"/>
          </ac:spMkLst>
        </pc:spChg>
        <pc:spChg chg="add del">
          <ac:chgData name="Sreehari Jeevan" userId="S::sreehari.jeevan@experionglobal.com::215c2db6-9c2f-43af-ae8e-8325f3099c6e" providerId="AD" clId="Web-{A2F7D69D-9BB0-8E59-545E-E427B4E11744}" dt="2022-11-03T11:15:49.130" v="12"/>
          <ac:spMkLst>
            <pc:docMk/>
            <pc:sldMk cId="1445806933" sldId="263"/>
            <ac:spMk id="26" creationId="{9453FF84-60C1-4EA8-B49B-1B8C2D0C589F}"/>
          </ac:spMkLst>
        </pc:spChg>
        <pc:spChg chg="add">
          <ac:chgData name="Sreehari Jeevan" userId="S::sreehari.jeevan@experionglobal.com::215c2db6-9c2f-43af-ae8e-8325f3099c6e" providerId="AD" clId="Web-{A2F7D69D-9BB0-8E59-545E-E427B4E11744}" dt="2022-11-03T11:15:55.458" v="15"/>
          <ac:spMkLst>
            <pc:docMk/>
            <pc:sldMk cId="1445806933" sldId="263"/>
            <ac:spMk id="30" creationId="{BCC55ACC-A2F6-403C-A3A4-D59B3734D45F}"/>
          </ac:spMkLst>
        </pc:spChg>
        <pc:picChg chg="mod">
          <ac:chgData name="Sreehari Jeevan" userId="S::sreehari.jeevan@experionglobal.com::215c2db6-9c2f-43af-ae8e-8325f3099c6e" providerId="AD" clId="Web-{A2F7D69D-9BB0-8E59-545E-E427B4E11744}" dt="2022-11-03T11:15:55.458" v="15"/>
          <ac:picMkLst>
            <pc:docMk/>
            <pc:sldMk cId="1445806933" sldId="263"/>
            <ac:picMk id="3" creationId="{B11310B6-039D-FF2E-F0EF-C03F37C29C88}"/>
          </ac:picMkLst>
        </pc:picChg>
        <pc:picChg chg="add mod">
          <ac:chgData name="Sreehari Jeevan" userId="S::sreehari.jeevan@experionglobal.com::215c2db6-9c2f-43af-ae8e-8325f3099c6e" providerId="AD" clId="Web-{A2F7D69D-9BB0-8E59-545E-E427B4E11744}" dt="2022-11-03T11:15:55.458" v="15"/>
          <ac:picMkLst>
            <pc:docMk/>
            <pc:sldMk cId="1445806933" sldId="263"/>
            <ac:picMk id="4" creationId="{4A3F29A9-3AC6-98C2-4D32-60283ECFE79D}"/>
          </ac:picMkLst>
        </pc:picChg>
        <pc:cxnChg chg="add del">
          <ac:chgData name="Sreehari Jeevan" userId="S::sreehari.jeevan@experionglobal.com::215c2db6-9c2f-43af-ae8e-8325f3099c6e" providerId="AD" clId="Web-{A2F7D69D-9BB0-8E59-545E-E427B4E11744}" dt="2022-11-03T11:15:55.286" v="14"/>
          <ac:cxnSpMkLst>
            <pc:docMk/>
            <pc:sldMk cId="1445806933" sldId="263"/>
            <ac:cxnSpMk id="28" creationId="{29A9ABB9-3FE5-49D5-B8B3-4489C4CE4F53}"/>
          </ac:cxnSpMkLst>
        </pc:cxnChg>
      </pc:sldChg>
    </pc:docChg>
  </pc:docChgLst>
  <pc:docChgLst>
    <pc:chgData name="Manu S Mohan" userId="S::manu.mohan@experionglobal.com::a7053356-4e6e-443b-b63e-1e8bf3549715" providerId="AD" clId="Web-{DD681775-FF92-167B-D70C-AB2483ACFE05}"/>
    <pc:docChg chg="modSld">
      <pc:chgData name="Manu S Mohan" userId="S::manu.mohan@experionglobal.com::a7053356-4e6e-443b-b63e-1e8bf3549715" providerId="AD" clId="Web-{DD681775-FF92-167B-D70C-AB2483ACFE05}" dt="2022-11-02T18:38:53.781" v="39" actId="20577"/>
      <pc:docMkLst>
        <pc:docMk/>
      </pc:docMkLst>
      <pc:sldChg chg="modSp">
        <pc:chgData name="Manu S Mohan" userId="S::manu.mohan@experionglobal.com::a7053356-4e6e-443b-b63e-1e8bf3549715" providerId="AD" clId="Web-{DD681775-FF92-167B-D70C-AB2483ACFE05}" dt="2022-11-02T18:35:41.464" v="1" actId="20577"/>
        <pc:sldMkLst>
          <pc:docMk/>
          <pc:sldMk cId="109857222" sldId="256"/>
        </pc:sldMkLst>
        <pc:spChg chg="mod">
          <ac:chgData name="Manu S Mohan" userId="S::manu.mohan@experionglobal.com::a7053356-4e6e-443b-b63e-1e8bf3549715" providerId="AD" clId="Web-{DD681775-FF92-167B-D70C-AB2483ACFE05}" dt="2022-11-02T18:35:33.042" v="0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Manu S Mohan" userId="S::manu.mohan@experionglobal.com::a7053356-4e6e-443b-b63e-1e8bf3549715" providerId="AD" clId="Web-{DD681775-FF92-167B-D70C-AB2483ACFE05}" dt="2022-11-02T18:35:41.464" v="1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Manu S Mohan" userId="S::manu.mohan@experionglobal.com::a7053356-4e6e-443b-b63e-1e8bf3549715" providerId="AD" clId="Web-{DD681775-FF92-167B-D70C-AB2483ACFE05}" dt="2022-11-02T18:35:49.840" v="2" actId="20577"/>
        <pc:sldMkLst>
          <pc:docMk/>
          <pc:sldMk cId="3956925618" sldId="257"/>
        </pc:sldMkLst>
        <pc:spChg chg="mod">
          <ac:chgData name="Manu S Mohan" userId="S::manu.mohan@experionglobal.com::a7053356-4e6e-443b-b63e-1e8bf3549715" providerId="AD" clId="Web-{DD681775-FF92-167B-D70C-AB2483ACFE05}" dt="2022-11-02T18:35:49.840" v="2" actId="20577"/>
          <ac:spMkLst>
            <pc:docMk/>
            <pc:sldMk cId="3956925618" sldId="257"/>
            <ac:spMk id="2" creationId="{3404EF7B-13EA-131E-C44E-AD422505F1B9}"/>
          </ac:spMkLst>
        </pc:spChg>
      </pc:sldChg>
      <pc:sldChg chg="modSp">
        <pc:chgData name="Manu S Mohan" userId="S::manu.mohan@experionglobal.com::a7053356-4e6e-443b-b63e-1e8bf3549715" providerId="AD" clId="Web-{DD681775-FF92-167B-D70C-AB2483ACFE05}" dt="2022-11-02T18:36:01.230" v="3" actId="20577"/>
        <pc:sldMkLst>
          <pc:docMk/>
          <pc:sldMk cId="967107466" sldId="258"/>
        </pc:sldMkLst>
        <pc:spChg chg="mod">
          <ac:chgData name="Manu S Mohan" userId="S::manu.mohan@experionglobal.com::a7053356-4e6e-443b-b63e-1e8bf3549715" providerId="AD" clId="Web-{DD681775-FF92-167B-D70C-AB2483ACFE05}" dt="2022-11-02T18:36:01.230" v="3" actId="20577"/>
          <ac:spMkLst>
            <pc:docMk/>
            <pc:sldMk cId="967107466" sldId="258"/>
            <ac:spMk id="2" creationId="{598E9D40-7402-D924-BF55-BB07ED852FDD}"/>
          </ac:spMkLst>
        </pc:spChg>
      </pc:sldChg>
      <pc:sldChg chg="modSp">
        <pc:chgData name="Manu S Mohan" userId="S::manu.mohan@experionglobal.com::a7053356-4e6e-443b-b63e-1e8bf3549715" providerId="AD" clId="Web-{DD681775-FF92-167B-D70C-AB2483ACFE05}" dt="2022-11-02T18:38:53.781" v="39" actId="20577"/>
        <pc:sldMkLst>
          <pc:docMk/>
          <pc:sldMk cId="3397195287" sldId="259"/>
        </pc:sldMkLst>
        <pc:spChg chg="mod">
          <ac:chgData name="Manu S Mohan" userId="S::manu.mohan@experionglobal.com::a7053356-4e6e-443b-b63e-1e8bf3549715" providerId="AD" clId="Web-{DD681775-FF92-167B-D70C-AB2483ACFE05}" dt="2022-11-02T18:37:00.654" v="8" actId="20577"/>
          <ac:spMkLst>
            <pc:docMk/>
            <pc:sldMk cId="3397195287" sldId="259"/>
            <ac:spMk id="2" creationId="{E8D807CF-0ABF-4256-0AB3-C0757331208E}"/>
          </ac:spMkLst>
        </pc:spChg>
        <pc:spChg chg="mod">
          <ac:chgData name="Manu S Mohan" userId="S::manu.mohan@experionglobal.com::a7053356-4e6e-443b-b63e-1e8bf3549715" providerId="AD" clId="Web-{DD681775-FF92-167B-D70C-AB2483ACFE05}" dt="2022-11-02T18:38:53.781" v="39" actId="20577"/>
          <ac:spMkLst>
            <pc:docMk/>
            <pc:sldMk cId="3397195287" sldId="259"/>
            <ac:spMk id="3" creationId="{E09128D8-7D6E-69F9-562D-F881A95574EB}"/>
          </ac:spMkLst>
        </pc:spChg>
      </pc:sldChg>
      <pc:sldChg chg="modSp">
        <pc:chgData name="Manu S Mohan" userId="S::manu.mohan@experionglobal.com::a7053356-4e6e-443b-b63e-1e8bf3549715" providerId="AD" clId="Web-{DD681775-FF92-167B-D70C-AB2483ACFE05}" dt="2022-11-02T18:36:08.652" v="4" actId="20577"/>
        <pc:sldMkLst>
          <pc:docMk/>
          <pc:sldMk cId="2471567990" sldId="260"/>
        </pc:sldMkLst>
        <pc:spChg chg="mod">
          <ac:chgData name="Manu S Mohan" userId="S::manu.mohan@experionglobal.com::a7053356-4e6e-443b-b63e-1e8bf3549715" providerId="AD" clId="Web-{DD681775-FF92-167B-D70C-AB2483ACFE05}" dt="2022-11-02T18:36:08.652" v="4" actId="20577"/>
          <ac:spMkLst>
            <pc:docMk/>
            <pc:sldMk cId="2471567990" sldId="260"/>
            <ac:spMk id="2" creationId="{DB960F0D-D093-06E0-557B-9929EC64EB2D}"/>
          </ac:spMkLst>
        </pc:spChg>
      </pc:sldChg>
      <pc:sldChg chg="modSp">
        <pc:chgData name="Manu S Mohan" userId="S::manu.mohan@experionglobal.com::a7053356-4e6e-443b-b63e-1e8bf3549715" providerId="AD" clId="Web-{DD681775-FF92-167B-D70C-AB2483ACFE05}" dt="2022-11-02T18:37:46.483" v="14" actId="20577"/>
        <pc:sldMkLst>
          <pc:docMk/>
          <pc:sldMk cId="979190941" sldId="261"/>
        </pc:sldMkLst>
        <pc:spChg chg="mod">
          <ac:chgData name="Manu S Mohan" userId="S::manu.mohan@experionglobal.com::a7053356-4e6e-443b-b63e-1e8bf3549715" providerId="AD" clId="Web-{DD681775-FF92-167B-D70C-AB2483ACFE05}" dt="2022-11-02T18:36:23.481" v="6" actId="20577"/>
          <ac:spMkLst>
            <pc:docMk/>
            <pc:sldMk cId="979190941" sldId="261"/>
            <ac:spMk id="2" creationId="{03ACC737-2B8F-721F-6F09-C083B817009F}"/>
          </ac:spMkLst>
        </pc:spChg>
        <pc:spChg chg="mod">
          <ac:chgData name="Manu S Mohan" userId="S::manu.mohan@experionglobal.com::a7053356-4e6e-443b-b63e-1e8bf3549715" providerId="AD" clId="Web-{DD681775-FF92-167B-D70C-AB2483ACFE05}" dt="2022-11-02T18:37:46.483" v="14" actId="20577"/>
          <ac:spMkLst>
            <pc:docMk/>
            <pc:sldMk cId="979190941" sldId="261"/>
            <ac:spMk id="3" creationId="{25EA4773-58AE-BF94-9D2D-D46BD91AA2B7}"/>
          </ac:spMkLst>
        </pc:spChg>
      </pc:sldChg>
      <pc:sldChg chg="modSp">
        <pc:chgData name="Manu S Mohan" userId="S::manu.mohan@experionglobal.com::a7053356-4e6e-443b-b63e-1e8bf3549715" providerId="AD" clId="Web-{DD681775-FF92-167B-D70C-AB2483ACFE05}" dt="2022-11-02T18:38:03.733" v="21" actId="20577"/>
        <pc:sldMkLst>
          <pc:docMk/>
          <pc:sldMk cId="270351405" sldId="262"/>
        </pc:sldMkLst>
        <pc:spChg chg="mod">
          <ac:chgData name="Manu S Mohan" userId="S::manu.mohan@experionglobal.com::a7053356-4e6e-443b-b63e-1e8bf3549715" providerId="AD" clId="Web-{DD681775-FF92-167B-D70C-AB2483ACFE05}" dt="2022-11-02T18:36:16.153" v="5" actId="20577"/>
          <ac:spMkLst>
            <pc:docMk/>
            <pc:sldMk cId="270351405" sldId="262"/>
            <ac:spMk id="2" creationId="{8BBD3B6E-9189-8013-928F-152EDF337093}"/>
          </ac:spMkLst>
        </pc:spChg>
        <pc:spChg chg="mod">
          <ac:chgData name="Manu S Mohan" userId="S::manu.mohan@experionglobal.com::a7053356-4e6e-443b-b63e-1e8bf3549715" providerId="AD" clId="Web-{DD681775-FF92-167B-D70C-AB2483ACFE05}" dt="2022-11-02T18:38:03.733" v="21" actId="20577"/>
          <ac:spMkLst>
            <pc:docMk/>
            <pc:sldMk cId="270351405" sldId="262"/>
            <ac:spMk id="3" creationId="{4CE064EB-CDB8-CE6F-382E-999C5D8A1964}"/>
          </ac:spMkLst>
        </pc:spChg>
      </pc:sldChg>
      <pc:sldChg chg="modSp">
        <pc:chgData name="Manu S Mohan" userId="S::manu.mohan@experionglobal.com::a7053356-4e6e-443b-b63e-1e8bf3549715" providerId="AD" clId="Web-{DD681775-FF92-167B-D70C-AB2483ACFE05}" dt="2022-11-02T18:36:31.325" v="7" actId="20577"/>
        <pc:sldMkLst>
          <pc:docMk/>
          <pc:sldMk cId="1445806933" sldId="263"/>
        </pc:sldMkLst>
        <pc:spChg chg="mod">
          <ac:chgData name="Manu S Mohan" userId="S::manu.mohan@experionglobal.com::a7053356-4e6e-443b-b63e-1e8bf3549715" providerId="AD" clId="Web-{DD681775-FF92-167B-D70C-AB2483ACFE05}" dt="2022-11-02T18:36:31.325" v="7" actId="20577"/>
          <ac:spMkLst>
            <pc:docMk/>
            <pc:sldMk cId="1445806933" sldId="263"/>
            <ac:spMk id="2" creationId="{03ACC737-2B8F-721F-6F09-C083B817009F}"/>
          </ac:spMkLst>
        </pc:spChg>
      </pc:sldChg>
    </pc:docChg>
  </pc:docChgLst>
  <pc:docChgLst>
    <pc:chgData name="Sreehari Jeevan" userId="S::sreehari.jeevan@experionglobal.com::215c2db6-9c2f-43af-ae8e-8325f3099c6e" providerId="AD" clId="Web-{5CE59650-80AD-11E5-C9D2-EAD06CCC8A6D}"/>
    <pc:docChg chg="modSld">
      <pc:chgData name="Sreehari Jeevan" userId="S::sreehari.jeevan@experionglobal.com::215c2db6-9c2f-43af-ae8e-8325f3099c6e" providerId="AD" clId="Web-{5CE59650-80AD-11E5-C9D2-EAD06CCC8A6D}" dt="2022-11-03T05:44:37.261" v="1" actId="1076"/>
      <pc:docMkLst>
        <pc:docMk/>
      </pc:docMkLst>
      <pc:sldChg chg="modSp">
        <pc:chgData name="Sreehari Jeevan" userId="S::sreehari.jeevan@experionglobal.com::215c2db6-9c2f-43af-ae8e-8325f3099c6e" providerId="AD" clId="Web-{5CE59650-80AD-11E5-C9D2-EAD06CCC8A6D}" dt="2022-11-03T05:44:37.261" v="1" actId="1076"/>
        <pc:sldMkLst>
          <pc:docMk/>
          <pc:sldMk cId="1445806933" sldId="263"/>
        </pc:sldMkLst>
        <pc:spChg chg="mod">
          <ac:chgData name="Sreehari Jeevan" userId="S::sreehari.jeevan@experionglobal.com::215c2db6-9c2f-43af-ae8e-8325f3099c6e" providerId="AD" clId="Web-{5CE59650-80AD-11E5-C9D2-EAD06CCC8A6D}" dt="2022-11-03T05:44:37.261" v="1" actId="1076"/>
          <ac:spMkLst>
            <pc:docMk/>
            <pc:sldMk cId="1445806933" sldId="263"/>
            <ac:spMk id="2" creationId="{03ACC737-2B8F-721F-6F09-C083B817009F}"/>
          </ac:spMkLst>
        </pc:spChg>
      </pc:sldChg>
    </pc:docChg>
  </pc:docChgLst>
</pc:chgInfo>
</file>

<file path=ppt/media/image1.pn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25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957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16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986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934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499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233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300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73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7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22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831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93780" y="1958347"/>
            <a:ext cx="4805996" cy="2201989"/>
          </a:xfrm>
        </p:spPr>
        <p:txBody>
          <a:bodyPr anchor="t">
            <a:normAutofit/>
          </a:bodyPr>
          <a:lstStyle/>
          <a:p>
            <a:pPr algn="l"/>
            <a:br>
              <a:rPr lang="en-US" sz="4000">
                <a:solidFill>
                  <a:schemeClr val="tx2"/>
                </a:solidFill>
                <a:cs typeface="Calibri Light"/>
              </a:rPr>
            </a:br>
            <a:r>
              <a:rPr lang="en-US" sz="4000">
                <a:solidFill>
                  <a:schemeClr val="accent2"/>
                </a:solidFill>
                <a:cs typeface="Calibri Light"/>
              </a:rPr>
              <a:t>MEETING ETIQUETTE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21934" y="4667250"/>
            <a:ext cx="4650911" cy="14817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000">
                <a:solidFill>
                  <a:schemeClr val="tx2"/>
                </a:solidFill>
                <a:cs typeface="Calibri"/>
              </a:rPr>
              <a:t>  </a:t>
            </a:r>
            <a:r>
              <a:rPr lang="en-US" sz="2800">
                <a:solidFill>
                  <a:schemeClr val="tx2"/>
                </a:solidFill>
                <a:cs typeface="Calibri"/>
              </a:rPr>
              <a:t> </a:t>
            </a:r>
            <a:r>
              <a:rPr lang="en-US" sz="2800">
                <a:solidFill>
                  <a:schemeClr val="accent2"/>
                </a:solidFill>
                <a:cs typeface="Calibri"/>
              </a:rPr>
              <a:t>MANU S MOHAN</a:t>
            </a:r>
          </a:p>
          <a:p>
            <a:pPr algn="l"/>
            <a:r>
              <a:rPr lang="en-US" sz="2800">
                <a:solidFill>
                  <a:schemeClr val="accent2"/>
                </a:solidFill>
                <a:cs typeface="Calibri"/>
              </a:rPr>
              <a:t>   SREEHARI JEEVAN</a:t>
            </a:r>
          </a:p>
        </p:txBody>
      </p:sp>
      <p:pic>
        <p:nvPicPr>
          <p:cNvPr id="7" name="Graphic 6" descr="Handshake">
            <a:extLst>
              <a:ext uri="{FF2B5EF4-FFF2-40B4-BE49-F238E27FC236}">
                <a16:creationId xmlns:a16="http://schemas.microsoft.com/office/drawing/2014/main" id="{AF2CC777-6800-628E-D340-396DCB37E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4EF7B-13EA-131E-C44E-AD422505F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702841"/>
          </a:xfrm>
        </p:spPr>
        <p:txBody>
          <a:bodyPr anchor="b">
            <a:normAutofit fontScale="90000"/>
          </a:bodyPr>
          <a:lstStyle/>
          <a:p>
            <a:r>
              <a:rPr lang="en-US" sz="4200">
                <a:solidFill>
                  <a:schemeClr val="accent2"/>
                </a:solidFill>
                <a:cs typeface="Calibri Light"/>
              </a:rPr>
              <a:t>Understanding Business meeting Etiquette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B44FC-61F2-5B84-D75F-D98E5FA5C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60804"/>
            <a:ext cx="4243589" cy="333276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cs typeface="Calibri"/>
              </a:rPr>
              <a:t>Help you look confident, capable, and promotable</a:t>
            </a:r>
          </a:p>
          <a:p>
            <a:r>
              <a:rPr lang="en-US">
                <a:cs typeface="Calibri"/>
              </a:rPr>
              <a:t>Silence your phone and close your laptop</a:t>
            </a:r>
          </a:p>
          <a:p>
            <a:r>
              <a:rPr lang="en-US">
                <a:cs typeface="Calibri"/>
              </a:rPr>
              <a:t>Sit straight, be attentive, and smile.</a:t>
            </a:r>
          </a:p>
          <a:p>
            <a:r>
              <a:rPr lang="en-US">
                <a:cs typeface="Calibri"/>
              </a:rPr>
              <a:t>Dress well</a:t>
            </a:r>
          </a:p>
          <a:p>
            <a:r>
              <a:rPr lang="en-US">
                <a:cs typeface="Calibri"/>
              </a:rPr>
              <a:t>Be on time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D5C7041-A4AD-E334-C89B-F1AE7EAE3D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47" r="20199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56925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2C285F6-1FDE-1CB7-80D3-650A0D4F4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8E9D40-7402-D924-BF55-BB07ED852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700">
                <a:solidFill>
                  <a:schemeClr val="accent2"/>
                </a:solidFill>
                <a:ea typeface="+mj-lt"/>
                <a:cs typeface="+mj-lt"/>
              </a:rPr>
              <a:t>Understanding Business meeting Etiquette</a:t>
            </a:r>
          </a:p>
          <a:p>
            <a:endParaRPr lang="en-US" sz="370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03447-1877-F422-9CF0-A1FC7C383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cs typeface="Calibri"/>
              </a:rPr>
              <a:t>Be prepared</a:t>
            </a:r>
          </a:p>
          <a:p>
            <a:r>
              <a:rPr lang="en-US">
                <a:cs typeface="Calibri"/>
              </a:rPr>
              <a:t>Introduce yourself</a:t>
            </a:r>
          </a:p>
          <a:p>
            <a:r>
              <a:rPr lang="en-US">
                <a:cs typeface="Calibri"/>
              </a:rPr>
              <a:t>Don't interrupt when someone's speaking</a:t>
            </a:r>
          </a:p>
          <a:p>
            <a:r>
              <a:rPr lang="en-US">
                <a:cs typeface="Calibri"/>
              </a:rPr>
              <a:t>Avoid eating during the meeting</a:t>
            </a:r>
          </a:p>
          <a:p>
            <a:r>
              <a:rPr lang="en-US">
                <a:ea typeface="+mn-lt"/>
                <a:cs typeface="+mn-lt"/>
              </a:rPr>
              <a:t>Push in your chair and pick up after yourself.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67107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612B0248-5BF7-8DA9-BDFA-3470576AF4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343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D807CF-0ABF-4256-0AB3-C07573312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chemeClr val="accent2"/>
                </a:solidFill>
              </a:rPr>
              <a:t>Presenting Ideas And Handling Conflict In Meetings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128D8-7D6E-69F9-562D-F881A95574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Sit at the middle of the table</a:t>
            </a:r>
          </a:p>
          <a:p>
            <a:r>
              <a:rPr lang="en-US">
                <a:cs typeface="Calibri"/>
              </a:rPr>
              <a:t>Speak up early.</a:t>
            </a:r>
          </a:p>
          <a:p>
            <a:r>
              <a:rPr lang="en-US">
                <a:cs typeface="Calibri"/>
              </a:rPr>
              <a:t>Don't hesitate, be confident</a:t>
            </a:r>
          </a:p>
          <a:p>
            <a:r>
              <a:rPr lang="en-US">
                <a:cs typeface="Calibri"/>
              </a:rPr>
              <a:t>Prepare ahead of time</a:t>
            </a:r>
          </a:p>
        </p:txBody>
      </p:sp>
    </p:spTree>
    <p:extLst>
      <p:ext uri="{BB962C8B-B14F-4D97-AF65-F5344CB8AC3E}">
        <p14:creationId xmlns:p14="http://schemas.microsoft.com/office/powerpoint/2010/main" val="3397195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60F0D-D093-06E0-557B-9929EC64E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chemeClr val="accent2"/>
                </a:solidFill>
                <a:ea typeface="+mj-lt"/>
                <a:cs typeface="+mj-lt"/>
              </a:rPr>
              <a:t>Presenting Ideas And Handling Conflict In Meetings</a:t>
            </a:r>
          </a:p>
        </p:txBody>
      </p:sp>
      <p:pic>
        <p:nvPicPr>
          <p:cNvPr id="4" name="Picture 4" descr="Shape&#10;&#10;Description automatically generated">
            <a:extLst>
              <a:ext uri="{FF2B5EF4-FFF2-40B4-BE49-F238E27FC236}">
                <a16:creationId xmlns:a16="http://schemas.microsoft.com/office/drawing/2014/main" id="{FEC3AF80-6AF2-9192-E86C-288BB36D63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335" b="29069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28AAD-92F3-5244-4B96-33EA96739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cs typeface="Calibri"/>
              </a:rPr>
              <a:t>Don't be afraid to disagree</a:t>
            </a:r>
          </a:p>
          <a:p>
            <a:r>
              <a:rPr lang="en-US">
                <a:cs typeface="Calibri"/>
              </a:rPr>
              <a:t>The more you practice this, the easier and better you'll get at it</a:t>
            </a:r>
          </a:p>
          <a:p>
            <a:endParaRPr lang="en-US" sz="1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156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BD3B6E-9189-8013-928F-152EDF337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>
                <a:solidFill>
                  <a:schemeClr val="accent2"/>
                </a:solidFill>
                <a:cs typeface="Calibri Light"/>
              </a:rPr>
              <a:t>Etiquette For Video Meetings</a:t>
            </a:r>
            <a:endParaRPr lang="en-US" sz="5400">
              <a:solidFill>
                <a:schemeClr val="accent2"/>
              </a:solidFill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62605CB-9BAA-69C9-48BC-A2824FC213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0" r="-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064EB-CDB8-CE6F-382E-999C5D8A1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3200">
                <a:cs typeface="Calibri"/>
              </a:rPr>
              <a:t>Turn your phone to silent</a:t>
            </a:r>
          </a:p>
          <a:p>
            <a:pPr marL="0" indent="0">
              <a:buNone/>
            </a:pPr>
            <a:endParaRPr lang="en-US" sz="3200">
              <a:cs typeface="Calibri"/>
            </a:endParaRPr>
          </a:p>
          <a:p>
            <a:r>
              <a:rPr lang="en-US" sz="3200">
                <a:cs typeface="Calibri"/>
              </a:rPr>
              <a:t>Sit up straight, smile</a:t>
            </a:r>
          </a:p>
          <a:p>
            <a:pPr marL="0" indent="0">
              <a:buNone/>
            </a:pPr>
            <a:endParaRPr lang="en-US" sz="3200">
              <a:cs typeface="Calibri"/>
            </a:endParaRPr>
          </a:p>
          <a:p>
            <a:r>
              <a:rPr lang="en-US" sz="3200">
                <a:cs typeface="Calibri"/>
              </a:rPr>
              <a:t>Minimize outside noise</a:t>
            </a:r>
          </a:p>
          <a:p>
            <a:pPr marL="0" indent="0">
              <a:buNone/>
            </a:pPr>
            <a:endParaRPr lang="en-US" sz="3200">
              <a:cs typeface="Calibri"/>
            </a:endParaRPr>
          </a:p>
          <a:p>
            <a:r>
              <a:rPr lang="en-US" sz="3200">
                <a:cs typeface="Calibri"/>
              </a:rPr>
              <a:t>Speak in a normal, confident tone</a:t>
            </a:r>
          </a:p>
        </p:txBody>
      </p:sp>
    </p:spTree>
    <p:extLst>
      <p:ext uri="{BB962C8B-B14F-4D97-AF65-F5344CB8AC3E}">
        <p14:creationId xmlns:p14="http://schemas.microsoft.com/office/powerpoint/2010/main" val="270351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CC737-2B8F-721F-6F09-C083B817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  <a:ea typeface="+mj-lt"/>
                <a:cs typeface="+mj-lt"/>
              </a:rPr>
              <a:t>Etiquette For Video Meetings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A4773-58AE-BF94-9D2D-D46BD91AA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>
                <a:cs typeface="Calibri"/>
              </a:rPr>
              <a:t>Log in to the meeting at least 10 minutes early</a:t>
            </a:r>
          </a:p>
          <a:p>
            <a:pPr marL="0" indent="0">
              <a:buNone/>
            </a:pPr>
            <a:endParaRPr lang="en-US" sz="3200">
              <a:cs typeface="Calibri"/>
            </a:endParaRPr>
          </a:p>
          <a:p>
            <a:r>
              <a:rPr lang="en-US" sz="3200">
                <a:cs typeface="Calibri"/>
              </a:rPr>
              <a:t>Try not to interrupt other people</a:t>
            </a:r>
          </a:p>
          <a:p>
            <a:pPr marL="0" indent="0">
              <a:buNone/>
            </a:pPr>
            <a:endParaRPr lang="en-US" sz="3200">
              <a:cs typeface="Calibri"/>
            </a:endParaRPr>
          </a:p>
          <a:p>
            <a:r>
              <a:rPr lang="en-US" sz="3200">
                <a:cs typeface="Calibri"/>
              </a:rPr>
              <a:t>Try not to dominate the call</a:t>
            </a:r>
          </a:p>
          <a:p>
            <a:pPr marL="0" indent="0">
              <a:buNone/>
            </a:pPr>
            <a:endParaRPr lang="en-US" sz="3200">
              <a:cs typeface="Calibri"/>
            </a:endParaRPr>
          </a:p>
          <a:p>
            <a:r>
              <a:rPr lang="en-US" sz="3200">
                <a:cs typeface="Calibri"/>
              </a:rPr>
              <a:t>Make sure to say goodbye</a:t>
            </a:r>
          </a:p>
        </p:txBody>
      </p:sp>
    </p:spTree>
    <p:extLst>
      <p:ext uri="{BB962C8B-B14F-4D97-AF65-F5344CB8AC3E}">
        <p14:creationId xmlns:p14="http://schemas.microsoft.com/office/powerpoint/2010/main" val="979190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A picture containing text, table, computer, indoor&#10;&#10;Description automatically generated">
            <a:extLst>
              <a:ext uri="{FF2B5EF4-FFF2-40B4-BE49-F238E27FC236}">
                <a16:creationId xmlns:a16="http://schemas.microsoft.com/office/drawing/2014/main" id="{B11310B6-039D-FF2E-F0EF-C03F37C29C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7878" b="7878"/>
          <a:stretch/>
        </p:blipFill>
        <p:spPr>
          <a:xfrm>
            <a:off x="-1" y="-30"/>
            <a:ext cx="12192000" cy="6855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ACC737-2B8F-721F-6F09-C083B8170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3320859"/>
            <a:ext cx="4666470" cy="20763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0" name="Freeform: Shape 20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A3F29A9-3AC6-98C2-4D32-60283ECFE7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053" r="1" b="31053"/>
          <a:stretch/>
        </p:blipFill>
        <p:spPr>
          <a:xfrm>
            <a:off x="6021086" y="544804"/>
            <a:ext cx="6170914" cy="6313225"/>
          </a:xfrm>
          <a:custGeom>
            <a:avLst/>
            <a:gdLst/>
            <a:ahLst/>
            <a:cxnLst/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45806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 MEETING ETIQUETTE</vt:lpstr>
      <vt:lpstr>Understanding Business meeting Etiquette</vt:lpstr>
      <vt:lpstr>Understanding Business meeting Etiquette </vt:lpstr>
      <vt:lpstr>Presenting Ideas And Handling Conflict In Meetings</vt:lpstr>
      <vt:lpstr>Presenting Ideas And Handling Conflict In Meetings</vt:lpstr>
      <vt:lpstr>Etiquette For Video Meetings</vt:lpstr>
      <vt:lpstr>Etiquette For Video Meetings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Sreehari Jeevan</dc:creator>
  <cp:revision>1</cp:revision>
  <dcterms:created xsi:type="dcterms:W3CDTF">2022-11-01T16:13:36Z</dcterms:created>
  <dcterms:modified xsi:type="dcterms:W3CDTF">2022-11-03T11:15:59Z</dcterms:modified>
</cp:coreProperties>
</file>

<file path=docProps/thumbnail.jpeg>
</file>